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Trebuchet MS" panose="020B0703020202090204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g5KNwBB6M4qLxdDcGInIfMF4VB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>
      <p:cViewPr varScale="1">
        <p:scale>
          <a:sx n="102" d="100"/>
          <a:sy n="102" d="100"/>
        </p:scale>
        <p:origin x="9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31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ен слайд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20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20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20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20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1" name="Google Shape;31;p20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20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0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20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20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6" name="Google Shape;36;p2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0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20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 с надпис">
  <p:cSld name="Цитат с надпис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0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07" name="Google Shape;107;p30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30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ичка с име">
  <p:cSld name="Картичка с име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ичка с име на цитат">
  <p:cSld name="Картичка с име на цитат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22" name="Google Shape;122;p32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32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или False">
  <p:cSld name="True или Fals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3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3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33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ие и вертикален текст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3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но заглавие и текст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5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5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3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ка разд.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е съдържания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амо заглавие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разен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ъдържание с надпис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7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7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ина с надпис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8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28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лавие и надпис">
  <p:cSld name="Заглавие и надпис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9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9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19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2;p19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13;p19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" name="Google Shape;14;p19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19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9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7" name="Google Shape;17;p19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Google Shape;19;p19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9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/>
          <p:nvPr/>
        </p:nvSpPr>
        <p:spPr>
          <a:xfrm>
            <a:off x="684198" y="1727476"/>
            <a:ext cx="9144000" cy="1161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</a:pPr>
            <a:r>
              <a:rPr lang="tr-TR" sz="2000" b="1" i="0" u="none" strike="noStrike" cap="none" dirty="0">
                <a:solidFill>
                  <a:schemeClr val="accent1"/>
                </a:solidFill>
                <a:latin typeface="Trebuchet MS" panose="020B0603020202020204" pitchFamily="34" charset="0"/>
                <a:ea typeface="Open Sans"/>
                <a:cs typeface="Open Sans"/>
                <a:sym typeface="Open Sans"/>
              </a:rPr>
              <a:t>BSB00027 “</a:t>
            </a:r>
            <a:r>
              <a:rPr lang="en-US" sz="2000" b="1" i="0" u="none" strike="noStrike" cap="none" dirty="0">
                <a:solidFill>
                  <a:schemeClr val="accent1"/>
                </a:solidFill>
                <a:latin typeface="Trebuchet MS" panose="020B0603020202020204" pitchFamily="34" charset="0"/>
                <a:ea typeface="Open Sans"/>
                <a:cs typeface="Open Sans"/>
                <a:sym typeface="Open Sans"/>
              </a:rPr>
              <a:t>Transnational Cooperation for Sustainable Waste Management and Recycling Practices in the Black Sea Basin</a:t>
            </a:r>
            <a:r>
              <a:rPr lang="tr-TR" sz="2000" b="1" i="0" u="none" strike="noStrike" cap="none" dirty="0">
                <a:solidFill>
                  <a:schemeClr val="accent1"/>
                </a:solidFill>
                <a:latin typeface="Trebuchet MS" panose="020B0603020202020204" pitchFamily="34" charset="0"/>
                <a:ea typeface="Open Sans"/>
                <a:cs typeface="Open Sans"/>
                <a:sym typeface="Open Sans"/>
              </a:rPr>
              <a:t>”</a:t>
            </a:r>
            <a:endParaRPr dirty="0">
              <a:latin typeface="Trebuchet MS" panose="020B0603020202020204" pitchFamily="34" charset="0"/>
            </a:endParaRPr>
          </a:p>
        </p:txBody>
      </p:sp>
      <p:cxnSp>
        <p:nvCxnSpPr>
          <p:cNvPr id="151" name="Google Shape;151;p1"/>
          <p:cNvCxnSpPr/>
          <p:nvPr/>
        </p:nvCxnSpPr>
        <p:spPr>
          <a:xfrm>
            <a:off x="748367" y="3039255"/>
            <a:ext cx="9079831" cy="0"/>
          </a:xfrm>
          <a:prstGeom prst="straightConnector1">
            <a:avLst/>
          </a:prstGeom>
          <a:noFill/>
          <a:ln w="2540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5400" dir="5400000" rotWithShape="0">
              <a:srgbClr val="000000">
                <a:alpha val="34901"/>
              </a:srgbClr>
            </a:outerShdw>
          </a:effectLst>
        </p:spPr>
      </p:cxnSp>
      <p:cxnSp>
        <p:nvCxnSpPr>
          <p:cNvPr id="152" name="Google Shape;152;p1"/>
          <p:cNvCxnSpPr/>
          <p:nvPr/>
        </p:nvCxnSpPr>
        <p:spPr>
          <a:xfrm>
            <a:off x="705852" y="2089484"/>
            <a:ext cx="9079831" cy="0"/>
          </a:xfrm>
          <a:prstGeom prst="straightConnector1">
            <a:avLst/>
          </a:prstGeom>
          <a:noFill/>
          <a:ln w="2540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5400" dir="5400000" rotWithShape="0">
              <a:srgbClr val="000000">
                <a:alpha val="34901"/>
              </a:srgbClr>
            </a:outerShdw>
          </a:effectLst>
        </p:spPr>
      </p:cxnSp>
      <p:pic>
        <p:nvPicPr>
          <p:cNvPr id="153" name="Google Shape;1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852" y="3076043"/>
            <a:ext cx="4324954" cy="3381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61D754-8CC3-AE6D-323A-AAC95ADA17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61"/>
          <a:stretch/>
        </p:blipFill>
        <p:spPr>
          <a:xfrm>
            <a:off x="748367" y="354934"/>
            <a:ext cx="4282697" cy="9350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асети">
  <a:themeElements>
    <a:clrScheme name="Фасети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18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Play</vt:lpstr>
      <vt:lpstr>Arial</vt:lpstr>
      <vt:lpstr>Noto Sans Symbols</vt:lpstr>
      <vt:lpstr>Trebuchet MS</vt:lpstr>
      <vt:lpstr>Фасети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Betina Koleva</dc:creator>
  <cp:lastModifiedBy>Microsoft Office User</cp:lastModifiedBy>
  <cp:revision>48</cp:revision>
  <dcterms:created xsi:type="dcterms:W3CDTF">2024-12-11T09:56:45Z</dcterms:created>
  <dcterms:modified xsi:type="dcterms:W3CDTF">2025-05-12T11:49:08Z</dcterms:modified>
</cp:coreProperties>
</file>